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7"/>
  </p:notesMasterIdLst>
  <p:sldIdLst>
    <p:sldId id="256" r:id="rId2"/>
    <p:sldId id="257" r:id="rId3"/>
    <p:sldId id="260" r:id="rId4"/>
    <p:sldId id="258" r:id="rId5"/>
    <p:sldId id="259"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snapToGrid="0">
      <p:cViewPr>
        <p:scale>
          <a:sx n="76" d="100"/>
          <a:sy n="76" d="100"/>
        </p:scale>
        <p:origin x="-462"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8CFF50-8E0B-4427-A970-7420415CD318}" type="datetimeFigureOut">
              <a:rPr lang="en-US" smtClean="0"/>
              <a:t>4/8/2018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050EAC-4194-4BB1-8CF8-9A5BEBBB59AA}" type="slidenum">
              <a:rPr lang="en-US" smtClean="0"/>
              <a:t>‹#›</a:t>
            </a:fld>
            <a:endParaRPr lang="en-US"/>
          </a:p>
        </p:txBody>
      </p:sp>
    </p:spTree>
    <p:extLst>
      <p:ext uri="{BB962C8B-B14F-4D97-AF65-F5344CB8AC3E}">
        <p14:creationId xmlns:p14="http://schemas.microsoft.com/office/powerpoint/2010/main" val="3099883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Revenue recognition confuses</a:t>
            </a:r>
            <a:r>
              <a:rPr lang="en-US" baseline="0" dirty="0" smtClean="0"/>
              <a:t> many business owners as well as accountants. The recent changes made by Accounting Reporting Board affect all the businesses, which makes its important for businesses to understand them. According to the author, the board defines revenue as all the cash received for services rendered. </a:t>
            </a:r>
            <a:endParaRPr lang="en-US" dirty="0"/>
          </a:p>
        </p:txBody>
      </p:sp>
      <p:sp>
        <p:nvSpPr>
          <p:cNvPr id="4" name="Slide Number Placeholder 3"/>
          <p:cNvSpPr>
            <a:spLocks noGrp="1"/>
          </p:cNvSpPr>
          <p:nvPr>
            <p:ph type="sldNum" sz="quarter" idx="10"/>
          </p:nvPr>
        </p:nvSpPr>
        <p:spPr/>
        <p:txBody>
          <a:bodyPr/>
          <a:lstStyle/>
          <a:p>
            <a:fld id="{5A050EAC-4194-4BB1-8CF8-9A5BEBBB59AA}" type="slidenum">
              <a:rPr lang="en-US" smtClean="0"/>
              <a:t>2</a:t>
            </a:fld>
            <a:endParaRPr lang="en-US"/>
          </a:p>
        </p:txBody>
      </p:sp>
    </p:spTree>
    <p:extLst>
      <p:ext uri="{BB962C8B-B14F-4D97-AF65-F5344CB8AC3E}">
        <p14:creationId xmlns:p14="http://schemas.microsoft.com/office/powerpoint/2010/main" val="757542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changes are expected</a:t>
            </a:r>
            <a:r>
              <a:rPr lang="en-US" baseline="0" dirty="0" smtClean="0"/>
              <a:t> to take effect in 2018, businesses are expected to apply the advice in their dealings. The article notes that the media publicizes things like political drama while things like revenue recognition which are more useful are left out. The author encourages managers to try to understand the definition so that their contacts can be safe. </a:t>
            </a:r>
            <a:endParaRPr lang="en-US" dirty="0"/>
          </a:p>
        </p:txBody>
      </p:sp>
      <p:sp>
        <p:nvSpPr>
          <p:cNvPr id="4" name="Slide Number Placeholder 3"/>
          <p:cNvSpPr>
            <a:spLocks noGrp="1"/>
          </p:cNvSpPr>
          <p:nvPr>
            <p:ph type="sldNum" sz="quarter" idx="10"/>
          </p:nvPr>
        </p:nvSpPr>
        <p:spPr/>
        <p:txBody>
          <a:bodyPr/>
          <a:lstStyle/>
          <a:p>
            <a:fld id="{5A050EAC-4194-4BB1-8CF8-9A5BEBBB59AA}" type="slidenum">
              <a:rPr lang="en-US" smtClean="0"/>
              <a:t>4</a:t>
            </a:fld>
            <a:endParaRPr lang="en-US"/>
          </a:p>
        </p:txBody>
      </p:sp>
    </p:spTree>
    <p:extLst>
      <p:ext uri="{BB962C8B-B14F-4D97-AF65-F5344CB8AC3E}">
        <p14:creationId xmlns:p14="http://schemas.microsoft.com/office/powerpoint/2010/main" val="649329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2656824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2904626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1896362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9E117AC-E0EA-48BC-AC6F-5E7C124E78F6}" type="datetimeFigureOut">
              <a:rPr lang="en-US" smtClean="0"/>
              <a:t>4/8/2018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1285957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9E117AC-E0EA-48BC-AC6F-5E7C124E78F6}" type="datetimeFigureOut">
              <a:rPr lang="en-US" smtClean="0"/>
              <a:t>4/8/2018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263264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9E117AC-E0EA-48BC-AC6F-5E7C124E78F6}" type="datetimeFigureOut">
              <a:rPr lang="en-US" smtClean="0"/>
              <a:t>4/8/2018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39047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117AC-E0EA-48BC-AC6F-5E7C124E78F6}" type="datetimeFigureOut">
              <a:rPr lang="en-US" smtClean="0"/>
              <a:t>4/8/2018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4028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E117AC-E0EA-48BC-AC6F-5E7C124E78F6}" type="datetimeFigureOut">
              <a:rPr lang="en-US" smtClean="0"/>
              <a:t>4/8/2018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4064960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21EB3-A56E-4E07-9108-B77C19B4A4A3}" type="slidenum">
              <a:rPr lang="en-US" smtClean="0"/>
              <a:t>‹#›</a:t>
            </a:fld>
            <a:endParaRPr lang="en-US"/>
          </a:p>
        </p:txBody>
      </p:sp>
      <p:sp>
        <p:nvSpPr>
          <p:cNvPr id="5" name="Date Placeholder 4"/>
          <p:cNvSpPr>
            <a:spLocks noGrp="1"/>
          </p:cNvSpPr>
          <p:nvPr>
            <p:ph type="dt" sz="half" idx="10"/>
          </p:nvPr>
        </p:nvSpPr>
        <p:spPr/>
        <p:txBody>
          <a:bodyPr/>
          <a:lstStyle/>
          <a:p>
            <a:fld id="{49E117AC-E0EA-48BC-AC6F-5E7C124E78F6}" type="datetimeFigureOut">
              <a:rPr lang="en-US" smtClean="0"/>
              <a:t>4/8/2018</a:t>
            </a:fld>
            <a:endParaRPr lang="en-US"/>
          </a:p>
        </p:txBody>
      </p:sp>
    </p:spTree>
    <p:extLst>
      <p:ext uri="{BB962C8B-B14F-4D97-AF65-F5344CB8AC3E}">
        <p14:creationId xmlns:p14="http://schemas.microsoft.com/office/powerpoint/2010/main" val="3145935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1102269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1707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2724406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83146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3958312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3604204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E117AC-E0EA-48BC-AC6F-5E7C124E78F6}"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21EB3-A56E-4E07-9108-B77C19B4A4A3}" type="slidenum">
              <a:rPr lang="en-US" smtClean="0"/>
              <a:t>‹#›</a:t>
            </a:fld>
            <a:endParaRPr lang="en-US"/>
          </a:p>
        </p:txBody>
      </p:sp>
    </p:spTree>
    <p:extLst>
      <p:ext uri="{BB962C8B-B14F-4D97-AF65-F5344CB8AC3E}">
        <p14:creationId xmlns:p14="http://schemas.microsoft.com/office/powerpoint/2010/main" val="829040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9E117AC-E0EA-48BC-AC6F-5E7C124E78F6}" type="datetimeFigureOut">
              <a:rPr lang="en-US" smtClean="0"/>
              <a:t>4/8/2018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F321EB3-A56E-4E07-9108-B77C19B4A4A3}" type="slidenum">
              <a:rPr lang="en-US" smtClean="0"/>
              <a:t>‹#›</a:t>
            </a:fld>
            <a:endParaRPr lang="en-US"/>
          </a:p>
        </p:txBody>
      </p:sp>
    </p:spTree>
    <p:extLst>
      <p:ext uri="{BB962C8B-B14F-4D97-AF65-F5344CB8AC3E}">
        <p14:creationId xmlns:p14="http://schemas.microsoft.com/office/powerpoint/2010/main" val="209759018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Article summary </a:t>
            </a:r>
            <a:endParaRPr lang="en-US" dirty="0"/>
          </a:p>
        </p:txBody>
      </p:sp>
      <p:sp>
        <p:nvSpPr>
          <p:cNvPr id="3" name="Subtitle 2"/>
          <p:cNvSpPr>
            <a:spLocks noGrp="1"/>
          </p:cNvSpPr>
          <p:nvPr>
            <p:ph type="subTitle" idx="1"/>
          </p:nvPr>
        </p:nvSpPr>
        <p:spPr/>
        <p:txBody>
          <a:bodyPr>
            <a:noAutofit/>
          </a:bodyPr>
          <a:lstStyle/>
          <a:p>
            <a:r>
              <a:rPr lang="en-US" sz="4000" dirty="0" smtClean="0"/>
              <a:t>How Revenue Recognition is Changing in 2018</a:t>
            </a:r>
            <a:br>
              <a:rPr lang="en-US" sz="4000" dirty="0" smtClean="0"/>
            </a:br>
            <a:endParaRPr lang="en-US" sz="4000" dirty="0"/>
          </a:p>
        </p:txBody>
      </p:sp>
    </p:spTree>
    <p:extLst>
      <p:ext uri="{BB962C8B-B14F-4D97-AF65-F5344CB8AC3E}">
        <p14:creationId xmlns:p14="http://schemas.microsoft.com/office/powerpoint/2010/main" val="1843208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normAutofit/>
          </a:bodyPr>
          <a:lstStyle/>
          <a:p>
            <a:r>
              <a:rPr lang="en-US" sz="2000" dirty="0" smtClean="0"/>
              <a:t>The subject of revenue recognition is surrounded by confusion and misinformation.</a:t>
            </a:r>
          </a:p>
          <a:p>
            <a:r>
              <a:rPr lang="en-US" sz="2000" dirty="0" smtClean="0"/>
              <a:t>Accountants need to understand the standards set by Financial Accounting Reporting Board. </a:t>
            </a:r>
          </a:p>
          <a:p>
            <a:r>
              <a:rPr lang="en-US" sz="2000" dirty="0" smtClean="0"/>
              <a:t>The Financial Accounting Reporting Board advises accountants to consider revenue as all money received after services are offered. </a:t>
            </a:r>
          </a:p>
          <a:p>
            <a:r>
              <a:rPr lang="en-US" sz="2000" dirty="0" smtClean="0"/>
              <a:t>Companies and businesses need to take the issue of the standards seriously since it can cost their businesses a lot of money. </a:t>
            </a:r>
          </a:p>
        </p:txBody>
      </p:sp>
    </p:spTree>
    <p:extLst>
      <p:ext uri="{BB962C8B-B14F-4D97-AF65-F5344CB8AC3E}">
        <p14:creationId xmlns:p14="http://schemas.microsoft.com/office/powerpoint/2010/main" val="2851469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853440" y="2160588"/>
            <a:ext cx="8266176" cy="3881437"/>
          </a:xfrm>
          <a:prstGeom prst="rect">
            <a:avLst/>
          </a:prstGeom>
        </p:spPr>
      </p:pic>
    </p:spTree>
    <p:extLst>
      <p:ext uri="{BB962C8B-B14F-4D97-AF65-F5344CB8AC3E}">
        <p14:creationId xmlns:p14="http://schemas.microsoft.com/office/powerpoint/2010/main" val="3181769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 … </a:t>
            </a:r>
            <a:endParaRPr lang="en-US" dirty="0"/>
          </a:p>
        </p:txBody>
      </p:sp>
      <p:sp>
        <p:nvSpPr>
          <p:cNvPr id="3" name="Content Placeholder 2"/>
          <p:cNvSpPr>
            <a:spLocks noGrp="1"/>
          </p:cNvSpPr>
          <p:nvPr>
            <p:ph idx="1"/>
          </p:nvPr>
        </p:nvSpPr>
        <p:spPr/>
        <p:txBody>
          <a:bodyPr>
            <a:normAutofit/>
          </a:bodyPr>
          <a:lstStyle/>
          <a:p>
            <a:r>
              <a:rPr lang="en-US" sz="2000" dirty="0" smtClean="0"/>
              <a:t>Businesses should review their previous contracts to  ensure they are in agreement with the clients on payments. </a:t>
            </a:r>
          </a:p>
          <a:p>
            <a:r>
              <a:rPr lang="en-US" sz="2000" dirty="0" smtClean="0"/>
              <a:t>Non-cash considerations should also be reviewed to avoid making mistakes. </a:t>
            </a:r>
          </a:p>
          <a:p>
            <a:r>
              <a:rPr lang="en-US" sz="2000" dirty="0" smtClean="0"/>
              <a:t>The business should ensure the clients have fulfilled what is filled in the contract.</a:t>
            </a:r>
          </a:p>
          <a:p>
            <a:r>
              <a:rPr lang="en-US" sz="2000" dirty="0" smtClean="0"/>
              <a:t>Managers need to ensure they know everything about the standards to avoid making mistakes that will cost the business. </a:t>
            </a:r>
            <a:endParaRPr lang="en-US" sz="2000" dirty="0"/>
          </a:p>
        </p:txBody>
      </p:sp>
    </p:spTree>
    <p:extLst>
      <p:ext uri="{BB962C8B-B14F-4D97-AF65-F5344CB8AC3E}">
        <p14:creationId xmlns:p14="http://schemas.microsoft.com/office/powerpoint/2010/main" val="67242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Cited </a:t>
            </a:r>
            <a:endParaRPr lang="en-US" dirty="0"/>
          </a:p>
        </p:txBody>
      </p:sp>
      <p:sp>
        <p:nvSpPr>
          <p:cNvPr id="3" name="Content Placeholder 2"/>
          <p:cNvSpPr>
            <a:spLocks noGrp="1"/>
          </p:cNvSpPr>
          <p:nvPr>
            <p:ph idx="1"/>
          </p:nvPr>
        </p:nvSpPr>
        <p:spPr/>
        <p:txBody>
          <a:bodyPr>
            <a:normAutofit/>
          </a:bodyPr>
          <a:lstStyle/>
          <a:p>
            <a:r>
              <a:rPr lang="en-US" sz="2000" dirty="0"/>
              <a:t>"How Revenue Recognition Is Changing In 2018". </a:t>
            </a:r>
            <a:r>
              <a:rPr lang="en-US" sz="2000" i="1" dirty="0" err="1"/>
              <a:t>Accountingweb</a:t>
            </a:r>
            <a:r>
              <a:rPr lang="en-US" sz="2000" dirty="0"/>
              <a:t>, 2018, https://www.accountingweb.com/community/blogs/garyeastwood/how-revenue-recognition-is-changing-in-2018. Accessed 4 Apr 2018.</a:t>
            </a:r>
          </a:p>
          <a:p>
            <a:endParaRPr lang="en-US" sz="2000" dirty="0"/>
          </a:p>
        </p:txBody>
      </p:sp>
    </p:spTree>
    <p:extLst>
      <p:ext uri="{BB962C8B-B14F-4D97-AF65-F5344CB8AC3E}">
        <p14:creationId xmlns:p14="http://schemas.microsoft.com/office/powerpoint/2010/main" val="19057641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TotalTime>
  <Words>287</Words>
  <Application>Microsoft Office PowerPoint</Application>
  <PresentationFormat>Custom</PresentationFormat>
  <Paragraphs>18</Paragraphs>
  <Slides>5</Slides>
  <Notes>2</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Facet</vt:lpstr>
      <vt:lpstr>Article summary </vt:lpstr>
      <vt:lpstr>Summary </vt:lpstr>
      <vt:lpstr>PowerPoint Presentation</vt:lpstr>
      <vt:lpstr>Summary cont. … </vt:lpstr>
      <vt:lpstr>Work Cited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Article summary</dc:title>
  <dc:creator>Windows User</dc:creator>
  <cp:lastModifiedBy>vini</cp:lastModifiedBy>
  <cp:revision>5</cp:revision>
  <dcterms:created xsi:type="dcterms:W3CDTF">2018-04-04T17:22:26Z</dcterms:created>
  <dcterms:modified xsi:type="dcterms:W3CDTF">2018-04-08T19:42:45Z</dcterms:modified>
</cp:coreProperties>
</file>